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85417" autoAdjust="0"/>
  </p:normalViewPr>
  <p:slideViewPr>
    <p:cSldViewPr>
      <p:cViewPr varScale="1">
        <p:scale>
          <a:sx n="107" d="100"/>
          <a:sy n="107" d="100"/>
        </p:scale>
        <p:origin x="942" y="102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1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11/19/2020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err="1"/>
              <a:t>Interal</a:t>
            </a:r>
            <a:r>
              <a:rPr lang="da-DK" dirty="0"/>
              <a:t> HBC note: </a:t>
            </a:r>
            <a:r>
              <a:rPr lang="da-DK" dirty="0" err="1"/>
              <a:t>Codebase</a:t>
            </a:r>
            <a:r>
              <a:rPr lang="da-DK" dirty="0"/>
              <a:t> is  bit </a:t>
            </a:r>
            <a:r>
              <a:rPr lang="da-DK" dirty="0" err="1"/>
              <a:t>bucket</a:t>
            </a:r>
            <a:r>
              <a:rPr lang="da-DK" dirty="0"/>
              <a:t> </a:t>
            </a:r>
            <a:r>
              <a:rPr lang="da-DK" dirty="0" err="1"/>
              <a:t>project</a:t>
            </a:r>
            <a:r>
              <a:rPr lang="da-DK" dirty="0"/>
              <a:t> '</a:t>
            </a:r>
            <a:r>
              <a:rPr lang="da-DK" dirty="0" err="1"/>
              <a:t>frsproject</a:t>
            </a:r>
            <a:r>
              <a:rPr lang="da-DK"/>
              <a:t>', on </a:t>
            </a:r>
            <a:r>
              <a:rPr lang="da-DK" dirty="0" err="1"/>
              <a:t>branch</a:t>
            </a:r>
            <a:r>
              <a:rPr lang="da-DK" dirty="0"/>
              <a:t> saip-e18-coffeeshop-exercise.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6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noProof="0" dirty="0">
                <a:latin typeface="Arial" charset="0"/>
                <a:cs typeface="Arial" charset="0"/>
              </a:rPr>
              <a:t>Software Engineering and</a:t>
            </a:r>
            <a:br>
              <a:rPr lang="en-US" altLang="en-US" noProof="0" dirty="0">
                <a:latin typeface="Arial" charset="0"/>
                <a:cs typeface="Arial" charset="0"/>
              </a:rPr>
            </a:br>
            <a:r>
              <a:rPr lang="en-US" altLang="en-US" noProof="0" dirty="0">
                <a:latin typeface="Arial" charset="0"/>
                <a:cs typeface="Arial" charset="0"/>
              </a:rPr>
              <a:t>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Exercise in REST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Level 2 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‘CRUD on resources’ to model state transitions, I admit, takes a bit of time to get your head around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  <a:r>
              <a:rPr lang="en-US" noProof="0" dirty="0"/>
              <a:t>.</a:t>
            </a:r>
          </a:p>
          <a:p>
            <a:endParaRPr lang="en-US" noProof="0" dirty="0"/>
          </a:p>
          <a:p>
            <a:r>
              <a:rPr lang="en-US" noProof="0" dirty="0"/>
              <a:t>We will try a small exercise, closely related to Webber et al.’s </a:t>
            </a:r>
            <a:r>
              <a:rPr lang="en-US" i="1" noProof="0" dirty="0"/>
              <a:t>How to GET a cup of Coffee</a:t>
            </a:r>
            <a:r>
              <a:rPr lang="en-US" b="1" i="1" noProof="0" dirty="0"/>
              <a:t> </a:t>
            </a:r>
            <a:r>
              <a:rPr lang="en-US" noProof="0" dirty="0"/>
              <a:t>blog post</a:t>
            </a:r>
          </a:p>
          <a:p>
            <a:endParaRPr lang="en-US" noProof="0" dirty="0"/>
          </a:p>
          <a:p>
            <a:r>
              <a:rPr lang="en-US" noProof="0" dirty="0"/>
              <a:t>Get hold of the ‘coffeeshop.zip’ from the </a:t>
            </a:r>
            <a:r>
              <a:rPr lang="en-US" noProof="0" dirty="0" err="1"/>
              <a:t>weekplan</a:t>
            </a:r>
            <a:r>
              <a:rPr lang="en-US" noProof="0" dirty="0"/>
              <a:t>.</a:t>
            </a:r>
          </a:p>
          <a:p>
            <a:endParaRPr lang="en-US" noProof="0" dirty="0"/>
          </a:p>
          <a:p>
            <a:pPr lvl="1"/>
            <a:r>
              <a:rPr lang="en-US" noProof="0" dirty="0"/>
              <a:t>Most info is also available in the README.md in the zip.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0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86100"/>
            <a:ext cx="4943475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Story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I have already implemented Story 1.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1026" name="Picture 2" descr="https://res.infoq.com/articles/webber-rest-workflow/en/resources/image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447800"/>
            <a:ext cx="47625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979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Story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Our </a:t>
            </a:r>
            <a:r>
              <a:rPr lang="en-US" i="1" noProof="0" dirty="0"/>
              <a:t>highly user-friend client </a:t>
            </a:r>
            <a:r>
              <a:rPr lang="en-US" noProof="0" dirty="0"/>
              <a:t>is ‘curl’ as usual </a:t>
            </a:r>
            <a:r>
              <a:rPr lang="en-US" noProof="0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noProof="0" dirty="0"/>
              <a:t>Sorry to folks that like clicking with a mouse…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99" y="2019300"/>
            <a:ext cx="8755625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3617260" y="2207560"/>
            <a:ext cx="1219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657600" y="3579160"/>
            <a:ext cx="1219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151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Story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Review order by GET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485900"/>
            <a:ext cx="7572375" cy="38274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6553200" y="1638300"/>
            <a:ext cx="838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553200" y="2933700"/>
            <a:ext cx="838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6553200" y="4152900"/>
            <a:ext cx="8382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438400" y="2781300"/>
            <a:ext cx="7620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438400" y="4000500"/>
            <a:ext cx="7620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295400" y="4305300"/>
            <a:ext cx="1143000" cy="0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83722" y="3797778"/>
            <a:ext cx="1143000" cy="228600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26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Your Exercise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36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Implement Story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Allow </a:t>
            </a:r>
            <a:r>
              <a:rPr lang="en-US" i="1" noProof="0" dirty="0"/>
              <a:t>paying</a:t>
            </a:r>
            <a:r>
              <a:rPr lang="en-US" noProof="0" dirty="0"/>
              <a:t> for the coffee</a:t>
            </a:r>
          </a:p>
          <a:p>
            <a:pPr lvl="1"/>
            <a:r>
              <a:rPr lang="en-US" noProof="0" dirty="0"/>
              <a:t>I.e. a state transition for the coffee order</a:t>
            </a:r>
          </a:p>
          <a:p>
            <a:pPr lvl="1"/>
            <a:r>
              <a:rPr lang="en-US" noProof="0" dirty="0"/>
              <a:t>HATEOAS: </a:t>
            </a:r>
            <a:r>
              <a:rPr lang="en-US" i="1" noProof="0" dirty="0"/>
              <a:t>You update a resource that represents the transition</a:t>
            </a:r>
          </a:p>
          <a:p>
            <a:pPr lvl="2"/>
            <a:r>
              <a:rPr lang="en-US" i="1" noProof="0" dirty="0"/>
              <a:t>Suggestion: payment/order/{id}</a:t>
            </a:r>
          </a:p>
          <a:p>
            <a:pPr lvl="2"/>
            <a:endParaRPr lang="en-US" i="1" noProof="0" dirty="0"/>
          </a:p>
          <a:p>
            <a:pPr lvl="2"/>
            <a:endParaRPr lang="en-US" i="1" noProof="0" dirty="0"/>
          </a:p>
          <a:p>
            <a:pPr lvl="2"/>
            <a:endParaRPr lang="en-US" i="1" noProof="0" dirty="0"/>
          </a:p>
          <a:p>
            <a:pPr lvl="2"/>
            <a:endParaRPr lang="en-US" i="1" noProof="0" dirty="0"/>
          </a:p>
          <a:p>
            <a:pPr lvl="2"/>
            <a:endParaRPr lang="en-US" i="1" noProof="0" dirty="0"/>
          </a:p>
          <a:p>
            <a:pPr lvl="2"/>
            <a:endParaRPr lang="en-US" i="1" noProof="0" dirty="0"/>
          </a:p>
          <a:p>
            <a:r>
              <a:rPr lang="en-US" noProof="0" dirty="0"/>
              <a:t>Simplification:</a:t>
            </a:r>
          </a:p>
          <a:p>
            <a:pPr lvl="1"/>
            <a:r>
              <a:rPr lang="en-US" noProof="0" dirty="0"/>
              <a:t>No </a:t>
            </a:r>
            <a:r>
              <a:rPr lang="en-US" i="1" noProof="0" dirty="0"/>
              <a:t>next/links </a:t>
            </a:r>
            <a:r>
              <a:rPr lang="en-US" noProof="0" dirty="0"/>
              <a:t>section, we just assume URI /payment/ exists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" y="2552700"/>
            <a:ext cx="80200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 descr="https://res.infoq.com/articles/webber-rest-workflow/en/resources/image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800100"/>
            <a:ext cx="1638300" cy="956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3886200" y="4076700"/>
            <a:ext cx="4191000" cy="61912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Note: </a:t>
            </a:r>
            <a:r>
              <a:rPr lang="da-DK" dirty="0" err="1"/>
              <a:t>Also</a:t>
            </a:r>
            <a:r>
              <a:rPr lang="da-DK" dirty="0"/>
              <a:t> </a:t>
            </a:r>
            <a:r>
              <a:rPr lang="da-DK" dirty="0" err="1"/>
              <a:t>change</a:t>
            </a:r>
            <a:r>
              <a:rPr lang="da-DK" dirty="0"/>
              <a:t> </a:t>
            </a:r>
            <a:r>
              <a:rPr lang="da-DK" dirty="0" err="1"/>
              <a:t>state</a:t>
            </a:r>
            <a:r>
              <a:rPr lang="da-DK" dirty="0"/>
              <a:t> of </a:t>
            </a:r>
            <a:r>
              <a:rPr lang="da-DK" dirty="0" err="1"/>
              <a:t>order</a:t>
            </a:r>
            <a:r>
              <a:rPr lang="da-DK" dirty="0"/>
              <a:t> to ‘</a:t>
            </a:r>
            <a:r>
              <a:rPr lang="da-DK" dirty="0" err="1"/>
              <a:t>paid</a:t>
            </a:r>
            <a:r>
              <a:rPr lang="da-DK" dirty="0"/>
              <a:t>’!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966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Implement Story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 the PUT, as outlined by Webber et 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122" name="Picture 2" descr="https://res.infoq.com/articles/webber-rest-workflow/en/resources/image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825" y="1676400"/>
            <a:ext cx="4762500" cy="278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5537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Add Stuff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noProof="0" dirty="0"/>
          </a:p>
          <a:p>
            <a:r>
              <a:rPr lang="en-US" noProof="0" dirty="0"/>
              <a:t>Validate proper payment, etc.</a:t>
            </a:r>
          </a:p>
          <a:p>
            <a:endParaRPr lang="en-US" dirty="0"/>
          </a:p>
          <a:p>
            <a:r>
              <a:rPr lang="en-US" noProof="0" dirty="0"/>
              <a:t>Use correct status codes as </a:t>
            </a:r>
            <a:r>
              <a:rPr lang="en-US" noProof="0"/>
              <a:t>return values</a:t>
            </a:r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4089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286</Words>
  <Application>Microsoft Office PowerPoint</Application>
  <PresentationFormat>On-screen Show (16:10)</PresentationFormat>
  <Paragraphs>62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Software Engineering and Architecture</vt:lpstr>
      <vt:lpstr>Level 2 REST</vt:lpstr>
      <vt:lpstr>Story 1</vt:lpstr>
      <vt:lpstr>Story 1</vt:lpstr>
      <vt:lpstr>Story 1</vt:lpstr>
      <vt:lpstr>Your Exercise</vt:lpstr>
      <vt:lpstr>Implement Story 3</vt:lpstr>
      <vt:lpstr>Implement Story 2</vt:lpstr>
      <vt:lpstr>Add Stuff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77</cp:revision>
  <dcterms:created xsi:type="dcterms:W3CDTF">2006-08-16T00:00:00Z</dcterms:created>
  <dcterms:modified xsi:type="dcterms:W3CDTF">2020-11-19T07:38:16Z</dcterms:modified>
</cp:coreProperties>
</file>